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9" autoAdjust="0"/>
    <p:restoredTop sz="94660"/>
  </p:normalViewPr>
  <p:slideViewPr>
    <p:cSldViewPr>
      <p:cViewPr varScale="1">
        <p:scale>
          <a:sx n="99" d="100"/>
          <a:sy n="99" d="100"/>
        </p:scale>
        <p:origin x="25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3A2FF-A9BB-C84E-8E20-E0EC32DD7F6D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273C8-6092-4C43-A6E1-F204591CAF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3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7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4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74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7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8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8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1BFB7-0291-4161-9348-CFB059BD2C9C}" type="datetimeFigureOut">
              <a:rPr lang="en-US" smtClean="0"/>
              <a:pPr/>
              <a:t>4/29/2015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4ADD-8A8E-4148-A8E3-BD7CE5E0D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Bird </a:t>
            </a:r>
            <a:r>
              <a:rPr lang="en-US" dirty="0" smtClean="0"/>
              <a:t>Identification</a:t>
            </a:r>
            <a:br>
              <a:rPr lang="en-US" dirty="0" smtClean="0"/>
            </a:br>
            <a:r>
              <a:rPr lang="en-US" dirty="0" smtClean="0"/>
              <a:t>Vet Science CDE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Rainbow Lorikeet- 536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4724400" cy="314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200400"/>
            <a:ext cx="44196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Society Finch-537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4447386" cy="289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095500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5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Sun </a:t>
            </a:r>
            <a:r>
              <a:rPr lang="en-US" dirty="0" err="1" smtClean="0"/>
              <a:t>Conure</a:t>
            </a:r>
            <a:r>
              <a:rPr lang="en-US" dirty="0" smtClean="0"/>
              <a:t>- 538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3973620" cy="431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5000"/>
            <a:ext cx="4108450" cy="35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Zebra Finch-539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3999"/>
            <a:ext cx="4267200" cy="33209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200400"/>
            <a:ext cx="5008493" cy="335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Cockatiel- 528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3200400" cy="3316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905000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Cockatoos- 529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3492500" cy="2324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600200"/>
            <a:ext cx="4457700" cy="297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76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Love Birds- 530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4274942" cy="297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657600"/>
            <a:ext cx="4267200" cy="28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Parakeet- 531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295400"/>
            <a:ext cx="4694836" cy="3124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505200"/>
            <a:ext cx="458032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African Gray Parrot- 532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3124200" cy="4359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133600"/>
            <a:ext cx="402366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Canary- 533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295400"/>
            <a:ext cx="4171627" cy="259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81200"/>
            <a:ext cx="4368800" cy="41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Macaw- 534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4588540" cy="3082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24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Mynah- 535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599"/>
            <a:ext cx="3581400" cy="3379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200400"/>
            <a:ext cx="5114144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29</Words>
  <Application>Microsoft Office PowerPoint</Application>
  <PresentationFormat>On-screen Show (4:3)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Cambria</vt:lpstr>
      <vt:lpstr>Office Theme</vt:lpstr>
      <vt:lpstr>        Bird Identification Vet Science CDE </vt:lpstr>
      <vt:lpstr>Cockatiel- 528</vt:lpstr>
      <vt:lpstr>Cockatoos- 529</vt:lpstr>
      <vt:lpstr>Love Birds- 530</vt:lpstr>
      <vt:lpstr>Parakeet- 531</vt:lpstr>
      <vt:lpstr>African Gray Parrot- 532</vt:lpstr>
      <vt:lpstr>Canary- 533</vt:lpstr>
      <vt:lpstr>Macaw- 534</vt:lpstr>
      <vt:lpstr>Mynah- 535</vt:lpstr>
      <vt:lpstr>Rainbow Lorikeet- 536</vt:lpstr>
      <vt:lpstr>Society Finch-537</vt:lpstr>
      <vt:lpstr>Sun Conure- 538</vt:lpstr>
      <vt:lpstr>Zebra Finch-539</vt:lpstr>
    </vt:vector>
  </TitlesOfParts>
  <Company>New Mexcio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Veterinary Science  Power Point # 1</dc:title>
  <dc:creator>Leslie Purcella</dc:creator>
  <cp:lastModifiedBy>Jerry Johnson</cp:lastModifiedBy>
  <cp:revision>57</cp:revision>
  <dcterms:created xsi:type="dcterms:W3CDTF">2014-04-03T14:57:54Z</dcterms:created>
  <dcterms:modified xsi:type="dcterms:W3CDTF">2015-04-29T20:09:09Z</dcterms:modified>
</cp:coreProperties>
</file>